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1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381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61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711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075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124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7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764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044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984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97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717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9084966-5270-48CF-B0B1-0CA3DE1D9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1ED3A5-FA33-4D53-A576-18E8C13EB748}"/>
              </a:ext>
            </a:extLst>
          </p:cNvPr>
          <p:cNvSpPr txBox="1"/>
          <p:nvPr/>
        </p:nvSpPr>
        <p:spPr>
          <a:xfrm>
            <a:off x="1238250" y="2066925"/>
            <a:ext cx="4857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EDU PowerPoint</a:t>
            </a:r>
            <a:endParaRPr lang="th-TH" sz="8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46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26DB-890D-4316-A263-37942A70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ECF969-FF5F-4FA3-93BC-8B2A00B35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B2CFCF-184A-4ED8-9B77-520DE5FB8564}"/>
              </a:ext>
            </a:extLst>
          </p:cNvPr>
          <p:cNvSpPr txBox="1"/>
          <p:nvPr/>
        </p:nvSpPr>
        <p:spPr>
          <a:xfrm>
            <a:off x="6238875" y="2967335"/>
            <a:ext cx="4057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EDU PowerPoint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473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6485F-97C9-490A-965F-087769F4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95C450-D5C0-4593-B53B-545768EB9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15F9C1-6E38-41FD-B9A5-CC1BC66F9D10}"/>
              </a:ext>
            </a:extLst>
          </p:cNvPr>
          <p:cNvSpPr txBox="1"/>
          <p:nvPr/>
        </p:nvSpPr>
        <p:spPr>
          <a:xfrm>
            <a:off x="2105025" y="2967335"/>
            <a:ext cx="4057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EDU PowerPoint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282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Sarabun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8CG017297G</dc:creator>
  <cp:lastModifiedBy>8CG017297G</cp:lastModifiedBy>
  <cp:revision>5</cp:revision>
  <dcterms:created xsi:type="dcterms:W3CDTF">2021-07-09T13:10:20Z</dcterms:created>
  <dcterms:modified xsi:type="dcterms:W3CDTF">2021-07-09T13:45:02Z</dcterms:modified>
</cp:coreProperties>
</file>